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8"/>
  </p:notesMasterIdLst>
  <p:sldIdLst>
    <p:sldId id="256" r:id="rId5"/>
    <p:sldId id="316" r:id="rId6"/>
    <p:sldId id="265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96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apstone_project_real_1">
            <a:hlinkClick r:id="" action="ppaction://media"/>
            <a:extLst>
              <a:ext uri="{FF2B5EF4-FFF2-40B4-BE49-F238E27FC236}">
                <a16:creationId xmlns:a16="http://schemas.microsoft.com/office/drawing/2014/main" id="{C142A79F-7953-0696-E61D-A2432ACEB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7567" y="4090398"/>
            <a:ext cx="2743200" cy="1543050"/>
          </a:xfrm>
          <a:prstGeom prst="rect">
            <a:avLst/>
          </a:prstGeom>
        </p:spPr>
      </p:pic>
      <p:pic>
        <p:nvPicPr>
          <p:cNvPr id="12" name="capstone_project_sim_1">
            <a:hlinkClick r:id="" action="ppaction://media"/>
            <a:extLst>
              <a:ext uri="{FF2B5EF4-FFF2-40B4-BE49-F238E27FC236}">
                <a16:creationId xmlns:a16="http://schemas.microsoft.com/office/drawing/2014/main" id="{436ADAC9-DF5A-4408-34BA-914E1EC8E22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7567" y="1885713"/>
            <a:ext cx="2743200" cy="154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Robustness Testing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B496A-650B-A79D-744F-C398E0675DF2}"/>
              </a:ext>
            </a:extLst>
          </p:cNvPr>
          <p:cNvSpPr txBox="1"/>
          <p:nvPr/>
        </p:nvSpPr>
        <p:spPr>
          <a:xfrm rot="16200000">
            <a:off x="-316693" y="247257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16122"/>
                </a:solidFill>
              </a:rPr>
              <a:t>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562F-4AF6-18C0-9071-A6E76F0428DA}"/>
              </a:ext>
            </a:extLst>
          </p:cNvPr>
          <p:cNvSpPr txBox="1"/>
          <p:nvPr/>
        </p:nvSpPr>
        <p:spPr>
          <a:xfrm rot="16200000">
            <a:off x="-126864" y="4677257"/>
            <a:ext cx="89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16122"/>
                </a:solidFill>
              </a:rPr>
              <a:t>Reality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7D4394-39F3-DDB6-D8C3-2C21B4951CD3}"/>
              </a:ext>
            </a:extLst>
          </p:cNvPr>
          <p:cNvSpPr txBox="1"/>
          <p:nvPr/>
        </p:nvSpPr>
        <p:spPr>
          <a:xfrm>
            <a:off x="597567" y="3428763"/>
            <a:ext cx="2005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Forward Direction;</a:t>
            </a:r>
          </a:p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Start with Wall Following</a:t>
            </a:r>
            <a:endParaRPr lang="en-US" sz="1400" dirty="0">
              <a:solidFill>
                <a:srgbClr val="74747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D52489-9448-1373-F4C8-C9949AC1FFCD}"/>
              </a:ext>
            </a:extLst>
          </p:cNvPr>
          <p:cNvSpPr txBox="1"/>
          <p:nvPr/>
        </p:nvSpPr>
        <p:spPr>
          <a:xfrm>
            <a:off x="597567" y="5633448"/>
            <a:ext cx="1910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Day; Forward Direction;</a:t>
            </a:r>
          </a:p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Start at Wall Following</a:t>
            </a:r>
            <a:endParaRPr lang="en-US" sz="14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72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www.w3.org/XML/1998/namespace"/>
    <ds:schemaRef ds:uri="b307200f-adf2-4dbb-94fd-dcc73869c24f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81e0752-7327-43ef-af71-087853e23a2f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53</Words>
  <Application>Microsoft Office PowerPoint</Application>
  <PresentationFormat>Widescreen</PresentationFormat>
  <Paragraphs>19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-apple-system</vt:lpstr>
      <vt:lpstr>Arial</vt:lpstr>
      <vt:lpstr>Calibri</vt:lpstr>
      <vt:lpstr>Trebuchet MS</vt:lpstr>
      <vt:lpstr>Wingdings 2</vt:lpstr>
      <vt:lpstr>Wingdings 3</vt:lpstr>
      <vt:lpstr>ARMLab CU-ICAR</vt:lpstr>
      <vt:lpstr>AuE-8230 Autonomy: Science and Systems</vt:lpstr>
      <vt:lpstr>Robustness Testing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212</cp:revision>
  <dcterms:created xsi:type="dcterms:W3CDTF">2020-04-29T07:35:04Z</dcterms:created>
  <dcterms:modified xsi:type="dcterms:W3CDTF">2023-05-04T17:48:25Z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